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155" y="1055183"/>
            <a:ext cx="8791575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6600" b="1" dirty="0" smtClean="0">
                <a:solidFill>
                  <a:schemeClr val="bg1"/>
                </a:solidFill>
              </a:rPr>
              <a:t>		Plants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8628" y="3495537"/>
            <a:ext cx="8791575" cy="1655762"/>
          </a:xfrm>
        </p:spPr>
        <p:txBody>
          <a:bodyPr/>
          <a:lstStyle/>
          <a:p>
            <a:r>
              <a:rPr lang="en-US" dirty="0" smtClean="0"/>
              <a:t>                                 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81" y="1190870"/>
            <a:ext cx="10595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Most of the plants you are familiar with are seed plants.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Most seed plants have leaves, stems, roots, and vascular tissues.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Seed plants are classified as either gymnosperms and angiosperms.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Most seed pants have leaves where photosynthesis takes place. Its major function is to make food.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034" y="337931"/>
            <a:ext cx="721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Characteristics of Seed Plants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29" y="3519028"/>
            <a:ext cx="3818912" cy="254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844" y="3427749"/>
            <a:ext cx="3293994" cy="27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782" y="377687"/>
            <a:ext cx="581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Leaf Cell Layers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417" y="1331844"/>
            <a:ext cx="95018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Epidermis</a:t>
            </a:r>
            <a:r>
              <a:rPr lang="en-US" sz="24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thin layer of cells that make up the upper and  lower   surfaces.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4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Stomata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leaves have small openings in the epidermis that allow carbon dioxide, water, and oxygen to enter and leave the cell.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stoma is surrounded by 2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 cells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open and close it.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 below the upper epidermis is the palisade layer.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palisade layer contains chloroplasts where food is made.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5" y="4693060"/>
            <a:ext cx="3836504" cy="2158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946" y="4699966"/>
            <a:ext cx="3467514" cy="21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643" y="228600"/>
            <a:ext cx="550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</a:rPr>
              <a:t>Stems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3791" y="3667539"/>
            <a:ext cx="9163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The trunk of the tree is really the stem of the tree.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Stems are usually located above the ground and support the branches, leaves, and reproductive structure.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Herbaceous stems are soft and green. (Ex. Tulip)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Woody Stems are hard and rigid like those on shrubs and trees. 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Woody stems produce lumber.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Herbaceous stems (tuli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40" y="1236918"/>
            <a:ext cx="2965312" cy="22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ody 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93" y="1236918"/>
            <a:ext cx="3064704" cy="22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359" y="198783"/>
            <a:ext cx="68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Roots and Vascular Tissue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930" y="1003852"/>
            <a:ext cx="11151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Roots allow water and other substances to enter the plant.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Roots also anchor the plant.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Roots are also used to store food.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Xylem- </a:t>
            </a:r>
            <a:r>
              <a:rPr lang="en-US" sz="2400" dirty="0" smtClean="0">
                <a:solidFill>
                  <a:schemeClr val="bg1"/>
                </a:solidFill>
              </a:rPr>
              <a:t>tubes that transport water and dissolve substances through the plant.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Phloem</a:t>
            </a:r>
            <a:r>
              <a:rPr lang="en-US" sz="2400" dirty="0" smtClean="0">
                <a:solidFill>
                  <a:schemeClr val="bg1"/>
                </a:solidFill>
              </a:rPr>
              <a:t>- move food from where it is made to different parts of the plant.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Cambium</a:t>
            </a:r>
            <a:r>
              <a:rPr lang="en-US" sz="2400" dirty="0" smtClean="0">
                <a:solidFill>
                  <a:schemeClr val="bg1"/>
                </a:solidFill>
              </a:rPr>
              <a:t>- is a tissue that produces most of the new xylem and phloem.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35" y="3881907"/>
            <a:ext cx="4088710" cy="2516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40" y="3681508"/>
            <a:ext cx="2916928" cy="29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3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704" y="149089"/>
            <a:ext cx="730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Gymnosperms and Angiosperms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794" y="1033668"/>
            <a:ext cx="91837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Gymnosperm</a:t>
            </a:r>
            <a:r>
              <a:rPr lang="en-US" sz="2400" dirty="0" smtClean="0">
                <a:solidFill>
                  <a:schemeClr val="bg1"/>
                </a:solidFill>
              </a:rPr>
              <a:t>- vascular plants that produce seeds not protected by fruit.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Many gymnosperms are called evergreens because some green leaves are always on them.(ex. Pine tree)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Angiosperm</a:t>
            </a:r>
            <a:r>
              <a:rPr lang="en-US" sz="2400" dirty="0" smtClean="0">
                <a:solidFill>
                  <a:schemeClr val="bg1"/>
                </a:solidFill>
              </a:rPr>
              <a:t>- vascular </a:t>
            </a: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lants that flowers and produces fruit. (Ex. Peaches)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Most fruits contain seeds, like an apple, or have seeds on their surface, like a strawberry.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Cotyledon- part of the seed often used for food storage.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Angiosperms are divided into 2 groups. Monocots and dicots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Monocot- </a:t>
            </a:r>
            <a:r>
              <a:rPr lang="en-US" sz="2400" dirty="0" smtClean="0">
                <a:solidFill>
                  <a:schemeClr val="bg1"/>
                </a:solidFill>
              </a:rPr>
              <a:t>have one cotyledon inside their seeds; mono means one. (ex. rice)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Dicots-</a:t>
            </a:r>
            <a:r>
              <a:rPr lang="en-US" sz="2400" dirty="0" smtClean="0">
                <a:solidFill>
                  <a:schemeClr val="bg1"/>
                </a:solidFill>
              </a:rPr>
              <a:t> have 2 cotyledon inside their seed. Di means 2. (ex. Apples.)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0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879" y="208722"/>
            <a:ext cx="718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Life cycles of Angiosperms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627" y="954157"/>
            <a:ext cx="11539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If a plants life cycle is completed in one year it is called an </a:t>
            </a:r>
            <a:r>
              <a:rPr lang="en-US" sz="2400" b="1" dirty="0" smtClean="0">
                <a:solidFill>
                  <a:schemeClr val="bg1"/>
                </a:solidFill>
              </a:rPr>
              <a:t>Annual.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Plants called </a:t>
            </a:r>
            <a:r>
              <a:rPr lang="en-US" sz="2400" b="1" dirty="0" smtClean="0">
                <a:solidFill>
                  <a:schemeClr val="bg1"/>
                </a:solidFill>
              </a:rPr>
              <a:t>Biennials </a:t>
            </a:r>
            <a:r>
              <a:rPr lang="en-US" sz="2400" dirty="0" smtClean="0">
                <a:solidFill>
                  <a:schemeClr val="bg1"/>
                </a:solidFill>
              </a:rPr>
              <a:t>complete their life cycles within in 2 years.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Angiosperms that take more than 2 years to grow to maturity are called </a:t>
            </a:r>
            <a:r>
              <a:rPr lang="en-US" sz="2400" b="1" dirty="0" smtClean="0">
                <a:solidFill>
                  <a:schemeClr val="bg1"/>
                </a:solidFill>
              </a:rPr>
              <a:t>Perennials.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 most economically important plants on the Earth are the angiosperms. (ex. Grains, peas, cotton)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Conifers are the most economically important gymnosperm.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Most wood used for construction and paper come from conifers.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4170707"/>
            <a:ext cx="3988490" cy="2393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03" y="4053632"/>
            <a:ext cx="426927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2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922" y="2554357"/>
            <a:ext cx="7712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0000"/>
                </a:solidFill>
              </a:rPr>
              <a:t>The End</a:t>
            </a:r>
            <a:endParaRPr lang="en-US" sz="8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9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351" y="432384"/>
            <a:ext cx="540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What is a Plant ?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341" y="1512751"/>
            <a:ext cx="95919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There are between 260,000 and 300,000 plant species that have been discovered  and identified.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Plants range in size from microscopic water ferns to giant sequoia trees that are sometimes more than 100m tall. That is as long as a football field.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028" name="Picture 4" descr="Image result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32" y="3449071"/>
            <a:ext cx="3518560" cy="25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iant sequo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63" y="3449071"/>
            <a:ext cx="3897377" cy="25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519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204" y="452435"/>
            <a:ext cx="579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Plant Cells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213" y="1389665"/>
            <a:ext cx="99903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Plant cells have cell walls that provide structure and protection. Animal cells do not have cell walls.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Plants need chlorophyll to make food using photosynthesis. The chloroplast is the structure that contains the chlorophyll.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Chlorophyll is the green pigment used in photosynthesis.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Most plant cells have a large, membrane-bound structure called the central vacuole.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Central Vacuole is used in regulating water content of the cell.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11" y="4363058"/>
            <a:ext cx="3204959" cy="2400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66" y="4419502"/>
            <a:ext cx="3211040" cy="23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2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9" y="272970"/>
            <a:ext cx="520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Protection and Support 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931" y="1324336"/>
            <a:ext cx="94358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Cuticle- waxy, protective layer on the surface of plants that slows water loss.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The cuticle is what enables plants to survive on land.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Cellulose- chemical compound that makes up the cell wall.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Plants make the cellulose out of sugar.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Long chains of cellulose molecules form tangled fibers in plant cell walls and these fibers provide structure and support.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a waxy cu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37" y="4192541"/>
            <a:ext cx="3817114" cy="221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640" y="4192541"/>
            <a:ext cx="3531142" cy="22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97" y="95264"/>
            <a:ext cx="5066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Classification of Plants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5865" y="2609110"/>
            <a:ext cx="744467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One way to group plants is as vascular or nonvascular plants.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Vascular Plants- have tube-like structures that carry water and nutrients through the plant.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Nonvascular Plants- do not have a tube-like structure; they use other ways to move substances.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Binomial nomenclature- two word name used to classify plants.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Carotenoids- red, yellow or orange pigments that are also used for photosynthesis. (this is what gives the leaves their color in the fall.)</a:t>
            </a:r>
          </a:p>
          <a:p>
            <a:endParaRPr lang="en-US" dirty="0"/>
          </a:p>
        </p:txBody>
      </p:sp>
      <p:pic>
        <p:nvPicPr>
          <p:cNvPr id="3074" name="Picture 2" descr="Image result for shasta dai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27400" y="765059"/>
            <a:ext cx="1838394" cy="13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7400" y="2219891"/>
            <a:ext cx="226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Shasta Daisy; </a:t>
            </a:r>
            <a:r>
              <a:rPr lang="en-US" sz="1200" dirty="0" err="1" smtClean="0">
                <a:solidFill>
                  <a:schemeClr val="bg1"/>
                </a:solidFill>
              </a:rPr>
              <a:t>Crysantheum</a:t>
            </a:r>
            <a:r>
              <a:rPr lang="en-US" sz="1200" dirty="0" smtClean="0">
                <a:solidFill>
                  <a:schemeClr val="bg1"/>
                </a:solidFill>
              </a:rPr>
              <a:t> maximum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Image result for African dai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10965" y="765059"/>
            <a:ext cx="1906622" cy="13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5394" y="2147445"/>
            <a:ext cx="218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African Daisy; Dimorphotheca </a:t>
            </a:r>
            <a:r>
              <a:rPr lang="en-US" sz="1200" dirty="0" err="1" smtClean="0">
                <a:solidFill>
                  <a:schemeClr val="bg1"/>
                </a:solidFill>
              </a:rPr>
              <a:t>aurantiaca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136539" y="1351910"/>
            <a:ext cx="438539" cy="419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63824" y="670118"/>
            <a:ext cx="298579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Although both these two plants are called daisies, they are not  the same species of plant. This is why we use </a:t>
            </a:r>
            <a:r>
              <a:rPr lang="en-US" sz="2000" b="1" dirty="0" smtClean="0">
                <a:solidFill>
                  <a:schemeClr val="bg1"/>
                </a:solidFill>
              </a:rPr>
              <a:t>binomial nomenclature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17009" y="248428"/>
            <a:ext cx="3574089" cy="2545907"/>
          </a:xfrm>
          <a:prstGeom prst="ellipse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693" y="230883"/>
            <a:ext cx="4814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Seedless Nonvascular Plants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842" y="2664783"/>
            <a:ext cx="10291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Nonvascular plants are usually just a few cells thick and only 2 to 5 cm in height.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Moss, liverworts and hornworts are three examples of a seedless nonvascular plants.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Instead of roots, nonvascular plants have rhizoids.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Rhizoids- are threadlike structures that anchor nonvascular plants in place of roots.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Water is absorbed directly through the cell membrane and cell walls in nonvascular plants.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Most nonvascular plants are classified as mosses.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m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93" y="815658"/>
            <a:ext cx="4746311" cy="17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681" y="261582"/>
            <a:ext cx="58689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Liverworts and Hornworts</a:t>
            </a:r>
          </a:p>
          <a:p>
            <a:endParaRPr lang="en-US" dirty="0"/>
          </a:p>
        </p:txBody>
      </p:sp>
      <p:pic>
        <p:nvPicPr>
          <p:cNvPr id="5122" name="Picture 2" descr="Image result for close up of liverw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85" y="1061803"/>
            <a:ext cx="2052604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681" y="2476176"/>
            <a:ext cx="195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Liverwort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6" name="Picture 6" descr="Image result for hornw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0" y="1071828"/>
            <a:ext cx="2048565" cy="139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9946" y="2490530"/>
            <a:ext cx="166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Hornwort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376" y="2845508"/>
            <a:ext cx="100514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In the ninth century, liverworts were thought to be useful in treating diseases of the liver. (wort- means herb, so liverwort means “ herb for the liver.”)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Liverworts are rootless plants with flattened, leaf-like bodies.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Hornworts are less than 2.5 cm in diameter.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Hornworts get their name from their spore-producing structures, which look like tiny horns.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Pioneer species- organisms that are first to grow in new or disturbed areas (mosses are often the first plants to grow in lava fields or after a forest fire.</a:t>
            </a:r>
          </a:p>
        </p:txBody>
      </p:sp>
    </p:spTree>
    <p:extLst>
      <p:ext uri="{BB962C8B-B14F-4D97-AF65-F5344CB8AC3E}">
        <p14:creationId xmlns:p14="http://schemas.microsoft.com/office/powerpoint/2010/main" val="14231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598" y="378187"/>
            <a:ext cx="568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Seedless Vascular Plants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387" y="1203650"/>
            <a:ext cx="9747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Ferns and mosses are alike because they both reproduce by spores. They are different because mosses are nonvascular and ferns are vascular.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Vascular plants grow bigger and thicker because the vascular tissues distribute water and nutrients to all plant cells.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</a:rPr>
              <a:t>Seedless Vascular plants include ferns, ground pines, spike mosses, and horse tails.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20" y="3752662"/>
            <a:ext cx="4414698" cy="251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769" y="3752662"/>
            <a:ext cx="3900568" cy="251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5847" y="508695"/>
            <a:ext cx="55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Seedless Vascular Plants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758" y="1184854"/>
            <a:ext cx="109047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The largest group of seedless vascular plants is the fern.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Seedless vascular plants are important because  the material from these plants was compacted and compressed and formed the coal we use today.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Peat- bog plants die and become compressed forming a low-cost fuel. This is the earliest stage of coal.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4" y="3400845"/>
            <a:ext cx="4221803" cy="28134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05" y="3400845"/>
            <a:ext cx="3756082" cy="28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4714</TotalTime>
  <Words>1092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Trebuchet MS</vt:lpstr>
      <vt:lpstr>Tw Cen MT</vt:lpstr>
      <vt:lpstr>Circuit</vt:lpstr>
      <vt:lpstr>   Plants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section 1</dc:title>
  <dc:creator>croteach</dc:creator>
  <cp:lastModifiedBy>Patrick Blevins</cp:lastModifiedBy>
  <cp:revision>19</cp:revision>
  <dcterms:created xsi:type="dcterms:W3CDTF">2016-10-05T16:43:35Z</dcterms:created>
  <dcterms:modified xsi:type="dcterms:W3CDTF">2018-11-26T20:24:07Z</dcterms:modified>
</cp:coreProperties>
</file>