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842444"/>
            <a:ext cx="8791575" cy="2387600"/>
          </a:xfrm>
        </p:spPr>
        <p:txBody>
          <a:bodyPr/>
          <a:lstStyle/>
          <a:p>
            <a:pPr algn="ctr"/>
            <a:r>
              <a:rPr lang="en-US" dirty="0" smtClean="0"/>
              <a:t>Chapter 8 Section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2490" y="3741997"/>
            <a:ext cx="8791575" cy="16557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Fungi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9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6577" y="456009"/>
            <a:ext cx="596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Importance of Fungi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6353" y="1790087"/>
            <a:ext cx="76511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-Cultivated mushrooms are an important food crop; wild mushrooms should never be eaten because many are poisonous.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-The  antibiotic Penicillin is produced by the fungi Penicillium.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-Fungi is important in foods and medicine but is most important as decomposers that break down organic materials.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- They keep the earth from becoming buried under mountains of organic waste material.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7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216" y="3097763"/>
            <a:ext cx="7903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End of Chapter 8 Section 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49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4609" y="971574"/>
            <a:ext cx="5887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are Fungi ?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9218" y="2271906"/>
            <a:ext cx="88827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Most fungi are many-celled and are found in warm, humid areas.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The body of a fungus is usually a mass of many-celled, threadlike tubes called </a:t>
            </a:r>
            <a:r>
              <a:rPr lang="en-US" sz="2800" b="1" dirty="0" smtClean="0">
                <a:solidFill>
                  <a:schemeClr val="bg1"/>
                </a:solidFill>
              </a:rPr>
              <a:t>hyphae.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The hyphae produce enzymes that help break down food outside of the fungus.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Then, the fungal cells absorb the digested food.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chemeClr val="bg1"/>
                </a:solidFill>
              </a:rPr>
              <a:t>Saprophytes-</a:t>
            </a:r>
            <a:r>
              <a:rPr lang="en-US" sz="2800" dirty="0" smtClean="0">
                <a:solidFill>
                  <a:schemeClr val="bg1"/>
                </a:solidFill>
              </a:rPr>
              <a:t> are organisms that obtain food by absorbing dead or decaying tissues of other organisms.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48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7323" y="436355"/>
            <a:ext cx="5915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Other Characteristics of Fungi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2350" y="1683282"/>
            <a:ext cx="731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Fungi grow best in warm, humid areas such as tropical forests or between your toes.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You need a microscope for to see some fungi, while other fungus can grow to a substantial size.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Asexual and sexual reproduction in fungi usually involves the production of spores.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chemeClr val="bg1"/>
                </a:solidFill>
              </a:rPr>
              <a:t>Spore</a:t>
            </a:r>
            <a:r>
              <a:rPr lang="en-US" sz="2800" dirty="0" smtClean="0">
                <a:solidFill>
                  <a:schemeClr val="bg1"/>
                </a:solidFill>
              </a:rPr>
              <a:t>- waterproof reproductive cell that can grow into a new organism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8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4882" y="830425"/>
            <a:ext cx="490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Types of Fungi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19495" y="2547257"/>
            <a:ext cx="71192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Club Fungi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Sac Fungi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Zygote Fungi and Other Fungi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64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4131" y="634482"/>
            <a:ext cx="581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Club Fungi</a:t>
            </a:r>
            <a:endParaRPr lang="en-US" sz="3600" dirty="0"/>
          </a:p>
        </p:txBody>
      </p:sp>
      <p:pic>
        <p:nvPicPr>
          <p:cNvPr id="1026" name="Picture 2" descr="Image result for club fun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888" y="1469665"/>
            <a:ext cx="1922372" cy="155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lub fun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84" y="1469666"/>
            <a:ext cx="2222225" cy="155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4507" y="3712590"/>
            <a:ext cx="74458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-The mushrooms that you all are probably the most familiar with are the club fungi.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-Their spores are produced in a club-shaped structure called </a:t>
            </a:r>
            <a:r>
              <a:rPr lang="en-US" sz="2800" b="1" dirty="0" smtClean="0">
                <a:solidFill>
                  <a:schemeClr val="bg1"/>
                </a:solidFill>
              </a:rPr>
              <a:t>basidium.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4050" y="709126"/>
            <a:ext cx="528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Sac Fungi</a:t>
            </a:r>
            <a:endParaRPr lang="en-US" sz="3600" dirty="0"/>
          </a:p>
        </p:txBody>
      </p:sp>
      <p:pic>
        <p:nvPicPr>
          <p:cNvPr id="2050" name="Picture 2" descr="Image result for sac fun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09" y="1435527"/>
            <a:ext cx="2158548" cy="140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2374" y="3308397"/>
            <a:ext cx="8285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Yeasts, molds. Morels, and truffles are all examples of sac fungi.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The spores of these fungi are produced in a little, saclike structure called an </a:t>
            </a:r>
            <a:r>
              <a:rPr lang="en-US" sz="2400" b="1" dirty="0" smtClean="0">
                <a:solidFill>
                  <a:schemeClr val="bg1"/>
                </a:solidFill>
              </a:rPr>
              <a:t>ascus.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Yeasts reproduce sexually by forming spores and reproduce asexually by budding.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Budding- </a:t>
            </a:r>
            <a:r>
              <a:rPr lang="en-US" sz="2400" dirty="0" smtClean="0">
                <a:solidFill>
                  <a:schemeClr val="bg1"/>
                </a:solidFill>
              </a:rPr>
              <a:t>is a form of asexual reproduction in which a new organism forms on the side of a parent organism.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The 2 organisms are genetically identical.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23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6716" y="304771"/>
            <a:ext cx="6746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Zygote Fungi and Other Fungi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43236" y="889546"/>
            <a:ext cx="73152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The fuzzy black mold that you sometimes find growing on a piece of fruit or and old loaf of bread is a type of zygospore fungus.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Fungi that belong to this group produce spores in a round spore case called a </a:t>
            </a:r>
            <a:r>
              <a:rPr lang="en-US" sz="2400" b="1" dirty="0" smtClean="0">
                <a:solidFill>
                  <a:schemeClr val="bg1"/>
                </a:solidFill>
              </a:rPr>
              <a:t>sporangium.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When the sporangium splits open, hundreds of spores are released into the air and each spore will grow and reproduce if it lands in a warm, moist area that has a food supply.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Some fungi never reproduce or never have been observed reproducing because of this these fungi are difficult to classify and grouped in the “Other” category.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Penicillium is a fungus that is in the other fungi group.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The antibiotic penicillin is produced by the fungi penicillium.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1148" y="242993"/>
            <a:ext cx="483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Lichens</a:t>
            </a:r>
            <a:endParaRPr lang="en-US" sz="3600" dirty="0"/>
          </a:p>
        </p:txBody>
      </p:sp>
      <p:pic>
        <p:nvPicPr>
          <p:cNvPr id="4102" name="Picture 6" descr="Image result for lich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451" y="889324"/>
            <a:ext cx="2141145" cy="160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7856" y="2988313"/>
            <a:ext cx="78190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Lichens</a:t>
            </a:r>
            <a:r>
              <a:rPr lang="en-US" sz="2400" dirty="0" smtClean="0">
                <a:solidFill>
                  <a:schemeClr val="bg1"/>
                </a:solidFill>
              </a:rPr>
              <a:t>- is an organism that is made of a fungus and either a green algae or a cyanobacterium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-The 2 organisms have a relationship in which they both benefit.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The algae or cyanobacterium lives among the threadlike stands of the fungus and the fungus gets food made by the green algae or cyanobacterium.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Lichens are an important part in the weathering process of rocks.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7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1981" y="509035"/>
            <a:ext cx="683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Fungi and Plants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090057" y="3209134"/>
            <a:ext cx="8052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Some fungi interact with plant roots.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They form a network of hyphae and roots known as </a:t>
            </a:r>
            <a:r>
              <a:rPr lang="en-US" sz="2400" b="1" dirty="0" smtClean="0">
                <a:solidFill>
                  <a:schemeClr val="bg1"/>
                </a:solidFill>
              </a:rPr>
              <a:t>mycorrhizae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About 80% of all plants develop mycorrhizae.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The fungus helps the plant absorb more nutrients while the plant supplies food for the fungus.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Some plants like the Lady’s slipper orchid can’t grow with out the development of mycorrhizae.</a:t>
            </a:r>
          </a:p>
        </p:txBody>
      </p:sp>
      <p:pic>
        <p:nvPicPr>
          <p:cNvPr id="5122" name="Picture 2" descr="Image result for lady's slipper orch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686" y="1355458"/>
            <a:ext cx="2268530" cy="150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8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105</TotalTime>
  <Words>604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Trebuchet MS</vt:lpstr>
      <vt:lpstr>Tw Cen MT</vt:lpstr>
      <vt:lpstr>Circuit</vt:lpstr>
      <vt:lpstr>Chapter 8 Section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Section 2</dc:title>
  <dc:creator>croteach</dc:creator>
  <cp:lastModifiedBy>croteach</cp:lastModifiedBy>
  <cp:revision>9</cp:revision>
  <dcterms:created xsi:type="dcterms:W3CDTF">2016-10-04T17:06:17Z</dcterms:created>
  <dcterms:modified xsi:type="dcterms:W3CDTF">2016-10-18T12:57:21Z</dcterms:modified>
</cp:coreProperties>
</file>