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image.wistatutor.com/content/feed/u2044/functions%20of%20active%20virus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Cell Structure, Viewing Cells, and Viruses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5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 : Viewing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151242" cy="3318936"/>
          </a:xfrm>
        </p:spPr>
        <p:txBody>
          <a:bodyPr/>
          <a:lstStyle/>
          <a:p>
            <a:r>
              <a:rPr lang="en-US" b="1" u="sng" dirty="0" smtClean="0"/>
              <a:t>Cell Theory: </a:t>
            </a:r>
            <a:r>
              <a:rPr lang="en-US" dirty="0" smtClean="0"/>
              <a:t>all organisms are made of one or more cells, cells are the basic unit of organization, and all cells come from cells.</a:t>
            </a:r>
          </a:p>
          <a:p>
            <a:r>
              <a:rPr lang="en-US" dirty="0" smtClean="0"/>
              <a:t>The microscope you will use in our Life Science class is a compound light microscope.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43" y="2415209"/>
            <a:ext cx="6056905" cy="366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11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3:Viruses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virus</a:t>
            </a:r>
            <a:r>
              <a:rPr lang="en-US" dirty="0" smtClean="0"/>
              <a:t> is a strand of hereditary material surrounded by a protein coating that causes sicknesses such as measles, colds, the flu, and etc.</a:t>
            </a:r>
          </a:p>
          <a:p>
            <a:r>
              <a:rPr lang="en-US" dirty="0" smtClean="0"/>
              <a:t>A virus must have a </a:t>
            </a:r>
            <a:r>
              <a:rPr lang="en-US" b="1" u="sng" dirty="0" smtClean="0"/>
              <a:t>host cell</a:t>
            </a:r>
            <a:r>
              <a:rPr lang="en-US" dirty="0" smtClean="0"/>
              <a:t> to live off of to survive.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1" y="4015409"/>
            <a:ext cx="2841856" cy="2131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05" y="3663171"/>
            <a:ext cx="2943866" cy="25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8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403573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active virus makes the hos cell produce new viruses, killing the host </a:t>
            </a:r>
            <a:r>
              <a:rPr lang="en-US" dirty="0"/>
              <a:t>cell. </a:t>
            </a:r>
            <a:r>
              <a:rPr lang="en-US" dirty="0" smtClean="0">
                <a:hlinkClick r:id="rId2"/>
              </a:rPr>
              <a:t>Active Virus</a:t>
            </a:r>
            <a:endParaRPr lang="en-US" dirty="0" smtClean="0"/>
          </a:p>
          <a:p>
            <a:r>
              <a:rPr lang="en-US" dirty="0" smtClean="0"/>
              <a:t>A latent virus enters a cell and becomes part of the cell’s hereditary material without destroying the cell. Ex. (Cold Sores)* If a cold sore comes up the virus is active but if it goes away then it has become latent again.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466" y="2773362"/>
            <a:ext cx="42862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07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429538" cy="3318936"/>
          </a:xfrm>
        </p:spPr>
        <p:txBody>
          <a:bodyPr/>
          <a:lstStyle/>
          <a:p>
            <a:r>
              <a:rPr lang="en-US" dirty="0" smtClean="0"/>
              <a:t>Bacteriophage attach to bacteria and inject their hereditary material.</a:t>
            </a:r>
          </a:p>
          <a:p>
            <a:r>
              <a:rPr lang="en-US" dirty="0" smtClean="0"/>
              <a:t>A vaccine is a solution made from weakened virus particles that help prevent viral diseases.</a:t>
            </a:r>
          </a:p>
          <a:p>
            <a:r>
              <a:rPr lang="en-US" dirty="0" smtClean="0"/>
              <a:t>Viruses are most often carried to the host through the air.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70" y="2352813"/>
            <a:ext cx="4290133" cy="37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9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87967"/>
            <a:ext cx="9601196" cy="3318936"/>
          </a:xfrm>
        </p:spPr>
        <p:txBody>
          <a:bodyPr/>
          <a:lstStyle/>
          <a:p>
            <a:r>
              <a:rPr lang="en-US" dirty="0" smtClean="0"/>
              <a:t>A cell is the smallest unit that is capable of performing life functions.</a:t>
            </a:r>
          </a:p>
          <a:p>
            <a:r>
              <a:rPr lang="en-US" dirty="0" smtClean="0"/>
              <a:t>Cells can be separated into 2 groups: Eukaryotic and Prokaryotic Cells.</a:t>
            </a:r>
          </a:p>
          <a:p>
            <a:r>
              <a:rPr lang="en-US" dirty="0" smtClean="0"/>
              <a:t>Prokaryotic cells  are cells that lace membrane bound internal structures.</a:t>
            </a:r>
          </a:p>
          <a:p>
            <a:r>
              <a:rPr lang="en-US" dirty="0"/>
              <a:t>Eukaryotic Cell are cells that contain membrane-bound internal structures.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121" y="4469079"/>
            <a:ext cx="3510105" cy="146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5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794716" cy="3318936"/>
          </a:xfrm>
        </p:spPr>
        <p:txBody>
          <a:bodyPr/>
          <a:lstStyle/>
          <a:p>
            <a:r>
              <a:rPr lang="en-US" dirty="0"/>
              <a:t>Prokaryotes are </a:t>
            </a:r>
            <a:r>
              <a:rPr lang="en-US" dirty="0" smtClean="0"/>
              <a:t>unicellular</a:t>
            </a:r>
            <a:r>
              <a:rPr lang="en-US" b="1" dirty="0" smtClean="0"/>
              <a:t> </a:t>
            </a:r>
            <a:r>
              <a:rPr lang="en-US" dirty="0" smtClean="0"/>
              <a:t>organisms </a:t>
            </a:r>
            <a:r>
              <a:rPr lang="en-US" dirty="0"/>
              <a:t>that lack organelles or other </a:t>
            </a:r>
            <a:r>
              <a:rPr lang="en-US" dirty="0" smtClean="0"/>
              <a:t>internal membrane-bound </a:t>
            </a:r>
            <a:r>
              <a:rPr lang="en-US" dirty="0"/>
              <a:t>structures</a:t>
            </a:r>
            <a:r>
              <a:rPr lang="en-US" dirty="0" smtClean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do not have a nucleus, but, instead, generally have a single chromosome: a piece of circular, </a:t>
            </a:r>
            <a:r>
              <a:rPr lang="en-US" dirty="0" smtClean="0"/>
              <a:t>double-stranded DNA</a:t>
            </a:r>
            <a:r>
              <a:rPr lang="en-US" dirty="0"/>
              <a:t> located in an area of the cell called the nucleoid.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117" y="2797175"/>
            <a:ext cx="4047287" cy="28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0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780648" cy="3318936"/>
          </a:xfrm>
        </p:spPr>
        <p:txBody>
          <a:bodyPr/>
          <a:lstStyle/>
          <a:p>
            <a:r>
              <a:rPr lang="en-US" dirty="0" smtClean="0"/>
              <a:t>Plants, animals, fungi, and protists are all made up of eukaryotic cells.</a:t>
            </a:r>
          </a:p>
          <a:p>
            <a:r>
              <a:rPr lang="en-US" dirty="0" smtClean="0"/>
              <a:t>Each eukaryotic cell contains organelles.</a:t>
            </a:r>
          </a:p>
          <a:p>
            <a:r>
              <a:rPr lang="en-US" dirty="0" smtClean="0"/>
              <a:t>Eukaryotic cells are usually much larger than prokaryotic cells.</a:t>
            </a:r>
          </a:p>
          <a:p>
            <a:r>
              <a:rPr lang="en-US" dirty="0" smtClean="0"/>
              <a:t>About 10 prokaryotic cells can fit into one Eukaryotic cell.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49" y="2556932"/>
            <a:ext cx="4134436" cy="359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627" y="2733866"/>
            <a:ext cx="4946373" cy="3318936"/>
          </a:xfrm>
        </p:spPr>
        <p:txBody>
          <a:bodyPr/>
          <a:lstStyle/>
          <a:p>
            <a:r>
              <a:rPr lang="en-US" dirty="0" smtClean="0"/>
              <a:t>Each cell in your body has a specific function.</a:t>
            </a:r>
          </a:p>
          <a:p>
            <a:r>
              <a:rPr lang="en-US" dirty="0"/>
              <a:t>A cell consists of three parts: the cell membrane, the nucleus, and, between the two, the cytoplasm.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2733866"/>
            <a:ext cx="5298404" cy="296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387547" cy="3318936"/>
          </a:xfrm>
        </p:spPr>
        <p:txBody>
          <a:bodyPr/>
          <a:lstStyle/>
          <a:p>
            <a:r>
              <a:rPr lang="en-US" dirty="0"/>
              <a:t>Every cell in the body is enclosed by a cell </a:t>
            </a:r>
            <a:r>
              <a:rPr lang="en-US" dirty="0" smtClean="0"/>
              <a:t>membrane.</a:t>
            </a:r>
          </a:p>
          <a:p>
            <a:r>
              <a:rPr lang="en-US" dirty="0"/>
              <a:t>The cell membrane separates the material outside the cell, extracellular, from the material inside the cell, intracellular</a:t>
            </a:r>
            <a:r>
              <a:rPr lang="en-US" dirty="0" smtClean="0"/>
              <a:t>.</a:t>
            </a:r>
          </a:p>
          <a:p>
            <a:r>
              <a:rPr lang="en-US" dirty="0"/>
              <a:t>All materials within a cell must have access to the cell membrane (the cell's boundary) for the needed exchange.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86" y="2556932"/>
            <a:ext cx="3513483" cy="351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5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 and Nucleolus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nucleus </a:t>
            </a:r>
            <a:r>
              <a:rPr lang="en-US" dirty="0"/>
              <a:t>is the control center of the cell</a:t>
            </a:r>
            <a:r>
              <a:rPr lang="en-US" dirty="0" smtClean="0"/>
              <a:t>.</a:t>
            </a:r>
          </a:p>
          <a:p>
            <a:r>
              <a:rPr lang="en-US" dirty="0"/>
              <a:t>Threads of chromatin in the nucleus contain deoxyribonucleic acid (DNA), the genetic material of the cell</a:t>
            </a:r>
            <a:r>
              <a:rPr lang="en-US" dirty="0" smtClean="0"/>
              <a:t>.</a:t>
            </a:r>
          </a:p>
          <a:p>
            <a:r>
              <a:rPr lang="en-US" dirty="0"/>
              <a:t>The nucleolus is a dense region of ribonucleic acid (RNA) in the nucleus and is the site of ribosome formation</a:t>
            </a:r>
            <a:r>
              <a:rPr lang="en-US" dirty="0" smtClean="0"/>
              <a:t>.</a:t>
            </a:r>
          </a:p>
          <a:p>
            <a:r>
              <a:rPr lang="en-US" dirty="0"/>
              <a:t>The nucleus determines how the cell will function, as well as the basic structure of that cell.</a:t>
            </a:r>
          </a:p>
        </p:txBody>
      </p:sp>
    </p:spTree>
    <p:extLst>
      <p:ext uri="{BB962C8B-B14F-4D97-AF65-F5344CB8AC3E}">
        <p14:creationId xmlns:p14="http://schemas.microsoft.com/office/powerpoint/2010/main" val="340555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049616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Cytoplasm is a gelatin like material that is inside the cell that contains organelles.</a:t>
            </a:r>
          </a:p>
          <a:p>
            <a:r>
              <a:rPr lang="en-US" dirty="0" smtClean="0"/>
              <a:t>Throughout the cytoplasm is a framework called the cytoskeleton, which helps the cell maintain or change its shape.</a:t>
            </a:r>
          </a:p>
          <a:p>
            <a:r>
              <a:rPr lang="en-US" dirty="0" smtClean="0"/>
              <a:t>Cytoskeletons enable some cells to move.</a:t>
            </a:r>
          </a:p>
          <a:p>
            <a:r>
              <a:rPr lang="en-US" dirty="0" smtClean="0"/>
              <a:t>Within the cytoplasm of eukaryotic cells are structures called </a:t>
            </a:r>
            <a:r>
              <a:rPr lang="en-US" b="1" u="sng" dirty="0" smtClean="0"/>
              <a:t>organelles.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70" y="2700544"/>
            <a:ext cx="3917653" cy="32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7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Cytoplasmic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87956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Cytoplasmic organelles are "little organs" that are suspended in the cytoplasm of the cell</a:t>
            </a:r>
            <a:r>
              <a:rPr lang="en-US" dirty="0" smtClean="0"/>
              <a:t>.</a:t>
            </a:r>
          </a:p>
          <a:p>
            <a:r>
              <a:rPr lang="en-US" dirty="0"/>
              <a:t>Each type of organelle has a definite structure and a specific role in the function of the cell</a:t>
            </a:r>
            <a:r>
              <a:rPr lang="en-US" dirty="0" smtClean="0"/>
              <a:t>.</a:t>
            </a:r>
          </a:p>
          <a:p>
            <a:r>
              <a:rPr lang="en-US" dirty="0"/>
              <a:t>Examples of cytoplasmic organelles are </a:t>
            </a:r>
            <a:r>
              <a:rPr lang="en-US" dirty="0" smtClean="0"/>
              <a:t>chloroplasts, mitochondrion</a:t>
            </a:r>
            <a:r>
              <a:rPr lang="en-US" dirty="0"/>
              <a:t>, ribosomes, endoplasmic reticulum, </a:t>
            </a:r>
            <a:r>
              <a:rPr lang="en-US" dirty="0" smtClean="0"/>
              <a:t>Golgi bodies, </a:t>
            </a:r>
            <a:r>
              <a:rPr lang="en-US" dirty="0"/>
              <a:t>and lysosomes.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38" y="3458817"/>
            <a:ext cx="4177191" cy="2679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1409" y="2556932"/>
            <a:ext cx="4780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Lysosomes are organelles that help break down food molecules, cell wastes, and worn out cell parts.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1284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</TotalTime>
  <Words>605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Chapter 6 Notes</vt:lpstr>
      <vt:lpstr>Cell Structure</vt:lpstr>
      <vt:lpstr>Prokaryotic Cells</vt:lpstr>
      <vt:lpstr>Eukaryotic Cells</vt:lpstr>
      <vt:lpstr>Cell Organization</vt:lpstr>
      <vt:lpstr>Cell Membrane</vt:lpstr>
      <vt:lpstr>Nucleus and Nucleolus</vt:lpstr>
      <vt:lpstr>Cytoplasm</vt:lpstr>
      <vt:lpstr>Cytoplasmic Organelles</vt:lpstr>
      <vt:lpstr>Section 2 : Viewing Cells</vt:lpstr>
      <vt:lpstr>Section 3:Viruses</vt:lpstr>
      <vt:lpstr>Viruses</vt:lpstr>
      <vt:lpstr>Viruses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Notes</dc:title>
  <dc:creator>Patrick Blevins</dc:creator>
  <cp:lastModifiedBy>Patrick Blevins</cp:lastModifiedBy>
  <cp:revision>8</cp:revision>
  <dcterms:created xsi:type="dcterms:W3CDTF">2018-01-29T18:12:38Z</dcterms:created>
  <dcterms:modified xsi:type="dcterms:W3CDTF">2018-09-05T13:24:02Z</dcterms:modified>
</cp:coreProperties>
</file>