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323" y="234243"/>
            <a:ext cx="8001000" cy="2971801"/>
          </a:xfrm>
        </p:spPr>
        <p:txBody>
          <a:bodyPr/>
          <a:lstStyle/>
          <a:p>
            <a:r>
              <a:rPr lang="en-US" sz="6600" b="1" dirty="0" smtClean="0"/>
              <a:t>Chapter </a:t>
            </a:r>
            <a:r>
              <a:rPr lang="en-US" sz="6600" b="1" dirty="0"/>
              <a:t>4</a:t>
            </a:r>
            <a:r>
              <a:rPr lang="en-US" sz="6600" b="1" dirty="0" smtClean="0"/>
              <a:t> </a:t>
            </a:r>
            <a:r>
              <a:rPr lang="en-US" sz="6600" b="1" dirty="0" smtClean="0"/>
              <a:t>Notes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9457" y="3979334"/>
            <a:ext cx="6400800" cy="194733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Blood and the Circulatory 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4972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261256"/>
            <a:ext cx="7406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The Lymphatic System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6" y="1384663"/>
            <a:ext cx="978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Just like excess water runs down a drain, your body’s excess tissue fluid is removed by the lymphatic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lymph drains into large veins near the heart.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Tonsils protect you from harmful microorganisms that enter through the mouth.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spleen filters the blood by removing worn out and damaged red blood cells.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HIV attacks and destroys lymphocytes called helper T cells that help make antibodies to fight infection.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&lt;strong&gt;immune&lt;/strong&gt;-&lt;strong&gt;system&lt;/strong&gt;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13" y="4138235"/>
            <a:ext cx="1966035" cy="2432381"/>
          </a:xfrm>
          <a:prstGeom prst="rect">
            <a:avLst/>
          </a:prstGeom>
        </p:spPr>
      </p:pic>
      <p:pic>
        <p:nvPicPr>
          <p:cNvPr id="5" name="Picture 4" descr="... And Innovative Way in Addressing &lt;strong&gt;Hiv&lt;/strong&gt; And Other Infectious Diseas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4800983"/>
            <a:ext cx="2643051" cy="1982289"/>
          </a:xfrm>
          <a:prstGeom prst="rect">
            <a:avLst/>
          </a:prstGeom>
        </p:spPr>
      </p:pic>
      <p:pic>
        <p:nvPicPr>
          <p:cNvPr id="6" name="Picture 5" descr="Schéma de la bouche ouverte et de l'oropharynx montrant les tonsille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17" y="4697680"/>
            <a:ext cx="2553714" cy="21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289" y="1106311"/>
            <a:ext cx="10995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The Circulatory System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Your heart is made up of 4 chambers.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The left and right ventricle and the left and right atrium.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Veins carry blood to the heart and has a one way valve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Arteries carry blood away from the heart.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blation of the AV Node and Implanting of a Pacema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63" y="4142496"/>
            <a:ext cx="2958685" cy="2521131"/>
          </a:xfrm>
          <a:prstGeom prst="rect">
            <a:avLst/>
          </a:prstGeom>
        </p:spPr>
      </p:pic>
      <p:pic>
        <p:nvPicPr>
          <p:cNvPr id="4" name="Picture 3" descr="... carry blood away from the &lt;strong&gt;heart&lt;/strong&gt;. Veins carry blood back to the &lt;strong&gt;heart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22" y="4085931"/>
            <a:ext cx="2207624" cy="25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138" y="1711235"/>
            <a:ext cx="103849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Blood pressure is the force of blood on the walls of blood vessels.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normal resting pulse </a:t>
            </a:r>
            <a:r>
              <a:rPr lang="en-US" sz="2400" b="1" smtClean="0">
                <a:solidFill>
                  <a:schemeClr val="bg1"/>
                </a:solidFill>
              </a:rPr>
              <a:t>rates for </a:t>
            </a:r>
            <a:r>
              <a:rPr lang="en-US" sz="2400" b="1" dirty="0" smtClean="0">
                <a:solidFill>
                  <a:schemeClr val="bg1"/>
                </a:solidFill>
              </a:rPr>
              <a:t>adults is 60 to 100 beats per minute and for children its 80 to 100 beats a minute.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Blood pressure is expressed with two numbers such as 120 over 80.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first number is when the heart contracts pushing the blood out and is called systolic.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second number is when the heart fills back up with blood and is called the diastolic.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1" y="783771"/>
            <a:ext cx="770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800" b="1" u="sng" dirty="0" smtClean="0">
                <a:solidFill>
                  <a:schemeClr val="bg1"/>
                </a:solidFill>
              </a:rPr>
              <a:t>The Circulatory System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5" descr="Hoher Blutdruck – die passende Ernährung in Sicht halt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47389" y="5083301"/>
            <a:ext cx="2320109" cy="1551159"/>
          </a:xfrm>
          <a:prstGeom prst="rect">
            <a:avLst/>
          </a:prstGeom>
        </p:spPr>
      </p:pic>
      <p:pic>
        <p:nvPicPr>
          <p:cNvPr id="7" name="Picture 6" descr="... Right &lt;strong&gt;Blood Pressure&lt;/strong&gt; Your Home Monitor | Stopping High &lt;strong&gt;Blood Pressure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49" y="5083301"/>
            <a:ext cx="25622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645" y="404948"/>
            <a:ext cx="10411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Heart Problems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949" y="1384662"/>
            <a:ext cx="104110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Heart disease is the leading cause of death in the United States.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Atherosclerosis happens when fatty deposits build up on arterial walls.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Heart attacks can occur if the arteries to the heart become blocked.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Hypertension- (high blood pressure) when blood pressure is higher than normal. It can be caused by atherosclerosis.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Pain In Chest: Recognizing Acid Reflux Disease (GERD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5" y="4334146"/>
            <a:ext cx="2286000" cy="2143125"/>
          </a:xfrm>
          <a:prstGeom prst="rect">
            <a:avLst/>
          </a:prstGeom>
        </p:spPr>
      </p:pic>
      <p:pic>
        <p:nvPicPr>
          <p:cNvPr id="6" name="Picture 5" descr="&lt;strong&gt;heart-attack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24" y="4334146"/>
            <a:ext cx="321083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548640"/>
            <a:ext cx="859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Heart Conditions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94114"/>
            <a:ext cx="11077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Heart failure results when the heart cannot pump blood efficiently.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This can cause fluid to collect in the arms, legs, and lungs.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Some ways to help prevent cardiovascular disease is a good diet, not smoking, learning to relax, controlling your weight, and having a regular exercise program.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ecause I exercised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54" y="3605349"/>
            <a:ext cx="3069770" cy="3069770"/>
          </a:xfrm>
          <a:prstGeom prst="rect">
            <a:avLst/>
          </a:prstGeom>
        </p:spPr>
      </p:pic>
      <p:pic>
        <p:nvPicPr>
          <p:cNvPr id="7" name="Picture 6" descr="Stretching Tips For Better Flexibility | Guiding Instinct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79" y="3512027"/>
            <a:ext cx="3109641" cy="26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2" y="339634"/>
            <a:ext cx="6792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</a:rPr>
              <a:t>Section 2: Blood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263" y="1371599"/>
            <a:ext cx="100453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There are 4 functions of the blood.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To carry oxygen to your body cells and bring back carbon dioxide.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To carry waste from cells to kidneys.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To transport nutrients and other substances to body cells.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To fight infections and help heal wounds.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Blood makes up about 8 percent of your body’s total mass.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 adult has about  5 liters of blood in their body.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July Dream: &lt;strong&gt;Blood&lt;/strong&gt; Donation Proced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90" y="4480560"/>
            <a:ext cx="2149410" cy="22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897" y="378823"/>
            <a:ext cx="930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1"/>
                </a:solidFill>
              </a:rPr>
              <a:t>Blood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577" y="1619794"/>
            <a:ext cx="10097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Plasma is the liquid part of the blood where nutrients, minerals, and oxygen are all dissolve into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White blood cells fight bacteria, viruses, and other invaders of your 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platelets in blood release chemicals that form threadlike fibers called fibrin that form a sticky net which causes the blood to clot.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B0007650 Red and &lt;strong&gt;white blood cells&lt;/strong&gt;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57" y="4105655"/>
            <a:ext cx="3207699" cy="2517213"/>
          </a:xfrm>
          <a:prstGeom prst="rect">
            <a:avLst/>
          </a:prstGeom>
        </p:spPr>
      </p:pic>
      <p:pic>
        <p:nvPicPr>
          <p:cNvPr id="5" name="Picture 4" descr="BloodC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49" y="3921223"/>
            <a:ext cx="39338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391886"/>
            <a:ext cx="9718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bg1"/>
                </a:solidFill>
              </a:rPr>
              <a:t>Blood</a:t>
            </a:r>
            <a:endParaRPr lang="en-US" sz="44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263" y="1881052"/>
            <a:ext cx="11011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Hemophilia- genetic condition where plasma lacks one of the clotting factors.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During a blood transfusion, a person receives donated blood or parts of blood.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If the wrong type of blood is given the red blood cells will clump together forming clots and the person could die.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GeneticMutationRuebe3 - Haemophil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1" y="4189376"/>
            <a:ext cx="3635210" cy="2564121"/>
          </a:xfrm>
          <a:prstGeom prst="rect">
            <a:avLst/>
          </a:prstGeom>
        </p:spPr>
      </p:pic>
      <p:pic>
        <p:nvPicPr>
          <p:cNvPr id="5" name="Picture 4" descr="Enfermera de Prácticas: Transfusion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55" y="4189375"/>
            <a:ext cx="3315063" cy="25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53" y="365760"/>
            <a:ext cx="10763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chemeClr val="bg1"/>
                </a:solidFill>
              </a:rPr>
              <a:t>Blood Types and Conditions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389" y="1867989"/>
            <a:ext cx="114561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 four types of blood are A, B, AB, and 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Each type has specific antibodies that destroy substances that do not belong.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Because of the antibodies certain types of blood cannot be mixed.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Anemia- body tissues can’t get enough oxygen and are unable to carry on activities ( too few red blood cells).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Leukemia- too many white blood cells are made so they are immature and ineffective.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Wiki Post #2- &lt;strong&gt;Blood Types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39" y="4914977"/>
            <a:ext cx="2542627" cy="1913264"/>
          </a:xfrm>
          <a:prstGeom prst="rect">
            <a:avLst/>
          </a:prstGeom>
        </p:spPr>
      </p:pic>
      <p:pic>
        <p:nvPicPr>
          <p:cNvPr id="5" name="Picture 4" descr="what is &lt;strong&gt;leukemia&lt;/strong&gt; &lt;strong&gt;leukemia&lt;/strong&gt; is cancer that originates in blood formi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15" y="4914977"/>
            <a:ext cx="2568754" cy="188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164</TotalTime>
  <Words>606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Slice</vt:lpstr>
      <vt:lpstr>Chapter 4 Notes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 Notes</dc:title>
  <dc:creator>croteach</dc:creator>
  <cp:lastModifiedBy>Patrick Blevins</cp:lastModifiedBy>
  <cp:revision>14</cp:revision>
  <dcterms:created xsi:type="dcterms:W3CDTF">2017-04-04T15:01:21Z</dcterms:created>
  <dcterms:modified xsi:type="dcterms:W3CDTF">2017-11-06T14:02:43Z</dcterms:modified>
</cp:coreProperties>
</file>