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Chapter 11 notes</a:t>
            </a:r>
            <a:br>
              <a:rPr lang="en-US" sz="5400" dirty="0" smtClean="0"/>
            </a:br>
            <a:r>
              <a:rPr lang="en-US" sz="5400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73685"/>
            <a:ext cx="6400800" cy="19473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               Section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487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1661" y="616225"/>
            <a:ext cx="8816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Taking in Raw Materials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56592" y="2653748"/>
            <a:ext cx="10694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Plants take in raw material through their roots and leaves and get rid of wastes through their leaves.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Leaves instead of lungs are where most gas exchanges occurs in plants.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Carbon dioxide, oxygen, and water vapor exit  and enter the plant through openings in the leaf.</a:t>
            </a:r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0010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76470"/>
            <a:ext cx="913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Leaf Structure and Function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5922" y="2703443"/>
            <a:ext cx="107640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/>
              <a:t>Epidermis- </a:t>
            </a:r>
            <a:r>
              <a:rPr lang="en-US" sz="2400" dirty="0" smtClean="0"/>
              <a:t>outer cell layer of the leaf</a:t>
            </a:r>
            <a:r>
              <a:rPr lang="en-US" sz="2400" b="1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/>
              <a:t>Cuticle</a:t>
            </a:r>
            <a:r>
              <a:rPr lang="en-US" sz="2400" dirty="0" smtClean="0"/>
              <a:t>- waxy covering of the leaf that helps to keep it from drying out.( It is nearly transparent so sunlight can pass through it.)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/>
              <a:t>Stomata</a:t>
            </a:r>
            <a:r>
              <a:rPr lang="en-US" sz="2400" dirty="0" smtClean="0"/>
              <a:t>- small openings in the epidermis of the leaf that allow raw materials such as carbon dioxide, water vapor, and waste gases (oxygen) to enter and exit the leaf.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605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4339" y="2027583"/>
            <a:ext cx="98993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More than 90% of the water plants take in through their roots is lost through the stomata. In one day, a growing tomato plant can lose up to 1 L of water.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Two guard cells surround each stomata and control its opening and closing</a:t>
            </a:r>
            <a:r>
              <a:rPr lang="en-US" sz="2400" dirty="0" smtClean="0"/>
              <a:t>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Stomata usually are open during the day when most plants need to take in raw materials ( carbon dioxide and water vapor)to make food; they usually close at night when the food making slows down.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5087" y="775252"/>
            <a:ext cx="7096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Leaf Structure and Function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4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6365" y="536713"/>
            <a:ext cx="7742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Leaf Structure and Function</a:t>
            </a:r>
          </a:p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5314" y="3180521"/>
            <a:ext cx="10008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Inside the leaf are the spongy layer and palisade layer; carbon dioxide and water vapor fill the spongy layer and most of the plant’s food is mad in the palisade layer.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Most of the plant’s food is made in the palisade layer.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1694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4174" y="616226"/>
            <a:ext cx="7066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Chloroplasts and Plant Pigments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6165" y="1958009"/>
            <a:ext cx="99391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b="1" dirty="0" smtClean="0"/>
              <a:t>Chlorophyll- </a:t>
            </a:r>
            <a:r>
              <a:rPr lang="en-US" sz="2400" dirty="0" smtClean="0"/>
              <a:t>green pigment in plants that traps light energy to used in the food making process.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/>
              <a:t>Pigment- </a:t>
            </a:r>
            <a:r>
              <a:rPr lang="en-US" sz="2400" dirty="0" smtClean="0"/>
              <a:t>substance that reflects a particular color and absorbs the rest (pigments are important to plants because they absorb light energy to make food).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In the fall, the chlorophyll in leaves breaks down and the leaves change color when other pigments (red, orange, yellow) become visible.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236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0079" y="646044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Food-Making Process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42391" y="2276060"/>
            <a:ext cx="95117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/>
              <a:t>P</a:t>
            </a:r>
            <a:r>
              <a:rPr lang="en-US" sz="2400" b="1" dirty="0" smtClean="0"/>
              <a:t>hotosynthesis</a:t>
            </a:r>
            <a:r>
              <a:rPr lang="en-US" sz="2400" dirty="0" smtClean="0"/>
              <a:t>- process during which a plant’s chlorophyll traps light energy and sugars are produced.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Besides </a:t>
            </a:r>
            <a:r>
              <a:rPr lang="en-US" sz="2400" dirty="0"/>
              <a:t>light, plants also need the raw materials carbon dioxide and water for photosynthesis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18199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1661" y="546653"/>
            <a:ext cx="9163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 smtClean="0"/>
              <a:t>Light Dependent/Independent Reactions</a:t>
            </a:r>
            <a:endParaRPr lang="en-US" sz="33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6043" y="2166730"/>
            <a:ext cx="100882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Light-dependent reactions- chemical reactions that occur during photosynthesis that require light.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Light-independent reaction- reactions that do not require light.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Oxygen from photosynthesis is a waste gas and is released through the stomata.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8681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4279" y="506896"/>
            <a:ext cx="9799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Importance of Photosynthesis and Respiration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374" y="2126974"/>
            <a:ext cx="92433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Glucose is the main form of food for plant cells. Excess glucose is stored in plants as sugars and starches.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Carrots, Beets, potatoes, and onions are the stored products of photosynthesis.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Photosynthesis is important because it produces food and releases oxygen.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/>
              <a:t>Respiration</a:t>
            </a:r>
            <a:r>
              <a:rPr lang="en-US" sz="2400" dirty="0" smtClean="0"/>
              <a:t>- series of chemical reactions that breaks down food molecules and produces water, carbon dioxide, and energy.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815556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344</TotalTime>
  <Words>492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Chapter 11 notes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notes</dc:title>
  <dc:creator>croteach</dc:creator>
  <cp:lastModifiedBy>croteach</cp:lastModifiedBy>
  <cp:revision>7</cp:revision>
  <dcterms:created xsi:type="dcterms:W3CDTF">2016-11-14T14:58:08Z</dcterms:created>
  <dcterms:modified xsi:type="dcterms:W3CDTF">2016-11-14T20:42:55Z</dcterms:modified>
</cp:coreProperties>
</file>